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4.wmf" ContentType="image/x-wmf"/>
  <Override PartName="/ppt/media/image2.png" ContentType="image/png"/>
  <Override PartName="/ppt/media/image3.wmf" ContentType="image/x-wmf"/>
  <Override PartName="/ppt/media/image11.png" ContentType="image/png"/>
  <Override PartName="/ppt/media/image1.jpeg" ContentType="image/jpeg"/>
  <Override PartName="/ppt/media/image6.png" ContentType="image/png"/>
  <Override PartName="/ppt/media/image5.wmf" ContentType="image/x-wmf"/>
  <Override PartName="/ppt/media/image8.png" ContentType="image/png"/>
  <Override PartName="/ppt/media/image7.png" ContentType="image/png"/>
  <Override PartName="/ppt/media/image9.jpeg" ContentType="image/jpeg"/>
  <Override PartName="/ppt/media/image10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571680"/>
            <a:ext cx="8229600" cy="392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571680"/>
            <a:ext cx="8229600" cy="392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0078920" y="3079800"/>
            <a:ext cx="184320" cy="36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Image 1" descr="fond_contenu_ppt_v2.jp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2" name="Image 8" descr="fond_titre.gif"/>
          <p:cNvPicPr/>
          <p:nvPr/>
        </p:nvPicPr>
        <p:blipFill>
          <a:blip r:embed="rId3"/>
          <a:srcRect l="14988" t="13089" r="20146" b="21876"/>
          <a:stretch/>
        </p:blipFill>
        <p:spPr>
          <a:xfrm>
            <a:off x="0" y="-69840"/>
            <a:ext cx="9237600" cy="694548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1474560" y="2073240"/>
            <a:ext cx="6056280" cy="224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Image 10" descr="Logo-AMU_fond_fonce.eps"/>
          <p:cNvPicPr/>
          <p:nvPr/>
        </p:nvPicPr>
        <p:blipFill>
          <a:blip r:embed="rId4"/>
          <a:stretch/>
        </p:blipFill>
        <p:spPr>
          <a:xfrm>
            <a:off x="4381560" y="6089040"/>
            <a:ext cx="1542960" cy="527040"/>
          </a:xfrm>
          <a:prstGeom prst="rect">
            <a:avLst/>
          </a:prstGeom>
          <a:ln>
            <a:noFill/>
          </a:ln>
        </p:spPr>
      </p:pic>
      <p:pic>
        <p:nvPicPr>
          <p:cNvPr id="5" name="Image 12" descr="CNRSfilaire-Q.eps"/>
          <p:cNvPicPr/>
          <p:nvPr/>
        </p:nvPicPr>
        <p:blipFill>
          <a:blip r:embed="rId5"/>
          <a:stretch/>
        </p:blipFill>
        <p:spPr>
          <a:xfrm>
            <a:off x="6376680" y="6102000"/>
            <a:ext cx="500040" cy="498240"/>
          </a:xfrm>
          <a:prstGeom prst="rect">
            <a:avLst/>
          </a:prstGeom>
          <a:ln>
            <a:noFill/>
          </a:ln>
        </p:spPr>
      </p:pic>
      <p:pic>
        <p:nvPicPr>
          <p:cNvPr id="6" name="Image 13" descr="logoLAM_HR-01.eps"/>
          <p:cNvPicPr/>
          <p:nvPr/>
        </p:nvPicPr>
        <p:blipFill>
          <a:blip r:embed="rId6"/>
          <a:stretch/>
        </p:blipFill>
        <p:spPr>
          <a:xfrm>
            <a:off x="6826320" y="6158880"/>
            <a:ext cx="1139760" cy="365400"/>
          </a:xfrm>
          <a:prstGeom prst="rect">
            <a:avLst/>
          </a:prstGeom>
          <a:ln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fr-FR" sz="2600" spc="-1" strike="noStrike">
                <a:solidFill>
                  <a:srgbClr val="2663b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title text format</a:t>
            </a:r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1" marL="742680" indent="-285480">
              <a:buClr>
                <a:srgbClr val="afb1a5"/>
              </a:buClr>
              <a:buFont typeface="Wingdings" charset="2"/>
              <a:buChar char="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2" marL="1143000" indent="-228600">
              <a:buClr>
                <a:srgbClr val="afb1a5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3" marL="1600200" indent="-228600">
              <a:buClr>
                <a:srgbClr val="afb1a5"/>
              </a:buClr>
              <a:buFont typeface="Arial"/>
              <a:buChar char="–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4" marL="2057400" indent="-228600">
              <a:buClr>
                <a:srgbClr val="afb1a5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5" marL="2057400" indent="-228600">
              <a:buClr>
                <a:srgbClr val="afb1a5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Sixth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6" marL="2057400" indent="-228600">
              <a:buClr>
                <a:srgbClr val="afb1a5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Seventh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9" name="" descr=""/>
          <p:cNvPicPr/>
          <p:nvPr/>
        </p:nvPicPr>
        <p:blipFill>
          <a:blip r:embed="rId7"/>
          <a:stretch/>
        </p:blipFill>
        <p:spPr>
          <a:xfrm>
            <a:off x="8064000" y="6192000"/>
            <a:ext cx="576000" cy="3171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0078920" y="3079800"/>
            <a:ext cx="184320" cy="36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Image 1" descr="fond_contenu_ppt_v2.jp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457200" y="571680"/>
            <a:ext cx="8229600" cy="84600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fr-FR" sz="2600" spc="-1" strike="noStrike">
                <a:solidFill>
                  <a:srgbClr val="2663b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title text format</a:t>
            </a:r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1" marL="742680" indent="-285480">
              <a:buClr>
                <a:srgbClr val="afb1a5"/>
              </a:buClr>
              <a:buFont typeface="Wingdings" charset="2"/>
              <a:buChar char="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2" marL="1143000" indent="-228600">
              <a:buClr>
                <a:srgbClr val="afb1a5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3" marL="1600200" indent="-228600">
              <a:buClr>
                <a:srgbClr val="afb1a5"/>
              </a:buClr>
              <a:buFont typeface="Arial"/>
              <a:buChar char="–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4" marL="2057400" indent="-228600">
              <a:buClr>
                <a:srgbClr val="afb1a5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5" marL="2057400" indent="-228600">
              <a:buClr>
                <a:srgbClr val="afb1a5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Sixth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6" marL="2057400" indent="-228600">
              <a:buClr>
                <a:srgbClr val="afb1a5"/>
              </a:buClr>
              <a:buFont typeface="Arial"/>
              <a:buChar char="»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Seventh Outline Level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402320" y="0"/>
            <a:ext cx="1741320" cy="509760"/>
          </a:xfrm>
          <a:prstGeom prst="rect">
            <a:avLst/>
          </a:prstGeom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afb1a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23/06/16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3292200" y="0"/>
            <a:ext cx="4110120" cy="565200"/>
          </a:xfrm>
          <a:prstGeom prst="rect">
            <a:avLst/>
          </a:prstGeom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Titre de la Présentation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&gt; Titre de la partie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2152440" y="6721200"/>
            <a:ext cx="4825800" cy="136440"/>
          </a:xfrm>
          <a:prstGeom prst="rect">
            <a:avLst/>
          </a:prstGeom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fld id="{5D78563D-9E17-4719-8B5F-C7D258FFE0E1}" type="slidenum"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&lt;number&gt;</a:t>
            </a:fld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1" name="" descr=""/>
          <p:cNvPicPr/>
          <p:nvPr/>
        </p:nvPicPr>
        <p:blipFill>
          <a:blip r:embed="rId3"/>
          <a:stretch/>
        </p:blipFill>
        <p:spPr>
          <a:xfrm>
            <a:off x="2592000" y="188280"/>
            <a:ext cx="504000" cy="2772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079280" y="1800000"/>
            <a:ext cx="6514920" cy="1230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571680"/>
            <a:ext cx="8229600" cy="84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CustomShape 3"/>
          <p:cNvSpPr/>
          <p:nvPr/>
        </p:nvSpPr>
        <p:spPr>
          <a:xfrm>
            <a:off x="7402680" y="0"/>
            <a:ext cx="174132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6800" bIns="0" anchor="b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afb1a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23/06/16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3292560" y="0"/>
            <a:ext cx="4110120" cy="5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Titre de la Présentation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&gt; Titre de la partie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2152800" y="6721560"/>
            <a:ext cx="4825800" cy="13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fld id="{001FDD04-750F-4108-910E-CB5D32A4F4D4}" type="slidenum"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&lt;number&gt;</a:t>
            </a:fld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571680"/>
            <a:ext cx="8229600" cy="84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endParaRPr b="0" lang="fr-FR" sz="2600" spc="-1" strike="noStrike">
              <a:solidFill>
                <a:srgbClr val="2663b4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CustomShape 3"/>
          <p:cNvSpPr/>
          <p:nvPr/>
        </p:nvSpPr>
        <p:spPr>
          <a:xfrm>
            <a:off x="7402680" y="0"/>
            <a:ext cx="174132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6800" bIns="0" anchor="b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afb1a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23/06/16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3292560" y="0"/>
            <a:ext cx="4110120" cy="5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Titre de la Présentation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&gt; Titre de la partie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2152800" y="6721560"/>
            <a:ext cx="4825800" cy="13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fld id="{7C0B062F-2891-4ACA-BC30-D4DA3302AA58}" type="slidenum">
              <a:rPr b="1"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&lt;number&gt;</a:t>
            </a:fld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Application>LibreOffice/5.0.6.2$Linux_X86_64 LibreOffice_project/00$Build-2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2012-01-24T11:06:31Z</dcterms:created>
  <dc:creator>Isabelle Roulet</dc:creator>
  <dc:language>fr-FR</dc:language>
  <dcterms:modified xsi:type="dcterms:W3CDTF">2016-06-23T23:00:41Z</dcterms:modified>
  <cp:revision>14</cp:revision>
  <dc:title>Présentation PowerPoint</dc:title>
</cp:coreProperties>
</file>