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25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22/11/2012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22/11/2012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22/11/2012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22/11/2012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22/11/2012</a:t>
            </a:fld>
            <a:endParaRPr lang="fr-B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22/11/2012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22/11/2012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22/11/2012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22/11/2012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22/11/2012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22/11/2012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309A6D-C09C-4548-B29A-6CF363A7E532}" type="datetimeFigureOut">
              <a:rPr lang="fr-FR" smtClean="0"/>
              <a:pPr/>
              <a:t>22/11/2012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Extraction des DF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fr-FR" dirty="0" smtClean="0"/>
              <a:t>Une plateforme unifiée pour l’extraction de DF (Exactes, </a:t>
            </a:r>
            <a:r>
              <a:rPr lang="fr-FR" dirty="0" err="1" smtClean="0"/>
              <a:t>Approx</a:t>
            </a:r>
            <a:r>
              <a:rPr lang="fr-FR" dirty="0" smtClean="0"/>
              <a:t> et Conditionnelles).</a:t>
            </a:r>
          </a:p>
          <a:p>
            <a:r>
              <a:rPr lang="fr-FR" dirty="0" smtClean="0"/>
              <a:t>Extraction suivant différent contexte</a:t>
            </a:r>
          </a:p>
          <a:p>
            <a:r>
              <a:rPr lang="fr-FR" dirty="0" smtClean="0"/>
              <a:t>Comparaison de l’ensemble de DF pour chaque contexte</a:t>
            </a:r>
          </a:p>
          <a:p>
            <a:r>
              <a:rPr lang="fr-FR" dirty="0" smtClean="0"/>
              <a:t>Contexte : gestion des valeurs manquantes</a:t>
            </a:r>
          </a:p>
          <a:p>
            <a:pPr lvl="1"/>
            <a:r>
              <a:rPr lang="fr-FR" smtClean="0"/>
              <a:t>Suppression du tuple</a:t>
            </a:r>
            <a:r>
              <a:rPr lang="fr-FR" dirty="0" smtClean="0"/>
              <a:t>, déterminer une valeur, toutes différente, toutes égales.</a:t>
            </a:r>
          </a:p>
          <a:p>
            <a:r>
              <a:rPr lang="fr-FR" dirty="0" smtClean="0"/>
              <a:t>Visualisation de l’ensemble de DF</a:t>
            </a:r>
          </a:p>
          <a:p>
            <a:r>
              <a:rPr lang="fr-FR" dirty="0" smtClean="0"/>
              <a:t>Interaction pour obtenir des détails sur une DF</a:t>
            </a:r>
          </a:p>
          <a:p>
            <a:pPr lvl="1"/>
            <a:r>
              <a:rPr lang="fr-FR" dirty="0" err="1" smtClean="0"/>
              <a:t>Tuples</a:t>
            </a:r>
            <a:r>
              <a:rPr lang="fr-FR" dirty="0" smtClean="0"/>
              <a:t> qui supportent, ou l’inverse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Budget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 smtClean="0"/>
              <a:t>22 000 total </a:t>
            </a:r>
            <a:endParaRPr lang="fr-FR" dirty="0" smtClean="0"/>
          </a:p>
          <a:p>
            <a:pPr lvl="1"/>
            <a:r>
              <a:rPr lang="fr-FR" smtClean="0"/>
              <a:t>Dépenses </a:t>
            </a:r>
            <a:r>
              <a:rPr lang="fr-FR" dirty="0" smtClean="0"/>
              <a:t>: </a:t>
            </a:r>
            <a:r>
              <a:rPr lang="fr-FR" smtClean="0"/>
              <a:t/>
            </a:r>
            <a:br>
              <a:rPr lang="fr-FR" smtClean="0"/>
            </a:br>
            <a:r>
              <a:rPr lang="fr-FR" smtClean="0"/>
              <a:t>	6000 </a:t>
            </a:r>
            <a:r>
              <a:rPr lang="fr-FR" dirty="0" smtClean="0"/>
              <a:t>: serveur </a:t>
            </a:r>
            <a:r>
              <a:rPr lang="fr-FR" smtClean="0"/>
              <a:t/>
            </a:r>
            <a:br>
              <a:rPr lang="fr-FR" smtClean="0"/>
            </a:br>
            <a:r>
              <a:rPr lang="fr-FR" smtClean="0"/>
              <a:t>	9000 </a:t>
            </a:r>
            <a:r>
              <a:rPr lang="fr-FR" dirty="0" smtClean="0"/>
              <a:t>: CDD </a:t>
            </a:r>
            <a:r>
              <a:rPr lang="fr-FR" smtClean="0"/>
              <a:t/>
            </a:r>
            <a:br>
              <a:rPr lang="fr-FR" smtClean="0"/>
            </a:br>
            <a:r>
              <a:rPr lang="fr-FR" smtClean="0"/>
              <a:t>	3300 </a:t>
            </a:r>
            <a:r>
              <a:rPr lang="fr-FR" dirty="0" smtClean="0"/>
              <a:t>: Missions déjà effectuées </a:t>
            </a:r>
            <a:r>
              <a:rPr lang="fr-FR" dirty="0" smtClean="0"/>
              <a:t>(dont Sabine)</a:t>
            </a:r>
            <a:r>
              <a:rPr lang="fr-FR" smtClean="0"/>
              <a:t/>
            </a:r>
            <a:br>
              <a:rPr lang="fr-FR" smtClean="0"/>
            </a:br>
            <a:r>
              <a:rPr lang="fr-FR" smtClean="0"/>
              <a:t>	1500 </a:t>
            </a:r>
            <a:r>
              <a:rPr lang="fr-FR" dirty="0" smtClean="0"/>
              <a:t>: </a:t>
            </a:r>
            <a:r>
              <a:rPr lang="fr-FR" dirty="0" smtClean="0"/>
              <a:t>Collaboration avec Vincent Moron</a:t>
            </a:r>
            <a:r>
              <a:rPr lang="fr-FR" smtClean="0"/>
              <a:t/>
            </a:r>
            <a:br>
              <a:rPr lang="fr-FR" smtClean="0"/>
            </a:br>
            <a:endParaRPr lang="fr-FR" smtClean="0"/>
          </a:p>
          <a:p>
            <a:r>
              <a:rPr lang="fr-FR" smtClean="0"/>
              <a:t>Reste </a:t>
            </a:r>
            <a:r>
              <a:rPr lang="fr-FR" dirty="0" smtClean="0"/>
              <a:t>2200 mais Missions Montpellier </a:t>
            </a:r>
            <a:r>
              <a:rPr lang="fr-FR" dirty="0" smtClean="0"/>
              <a:t>+ </a:t>
            </a:r>
            <a:r>
              <a:rPr lang="fr-FR" dirty="0" smtClean="0"/>
              <a:t>Paris non comprises... </a:t>
            </a:r>
            <a:br>
              <a:rPr lang="fr-FR" dirty="0" smtClean="0"/>
            </a:br>
            <a:endParaRPr lang="fr-FR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74</Words>
  <Application>Microsoft Office PowerPoint</Application>
  <PresentationFormat>Affichage à l'écran (4:3)</PresentationFormat>
  <Paragraphs>13</Paragraphs>
  <Slides>2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3" baseType="lpstr">
      <vt:lpstr>Thème Office</vt:lpstr>
      <vt:lpstr>Extraction des DF</vt:lpstr>
      <vt:lpstr>Budget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Extraction des DF</dc:title>
  <dc:creator>novelli</dc:creator>
  <cp:lastModifiedBy>Noël NOVELLI</cp:lastModifiedBy>
  <cp:revision>4</cp:revision>
  <dcterms:created xsi:type="dcterms:W3CDTF">2012-11-22T14:31:40Z</dcterms:created>
  <dcterms:modified xsi:type="dcterms:W3CDTF">2012-11-22T16:03:44Z</dcterms:modified>
</cp:coreProperties>
</file>